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57" r:id="rId8"/>
    <p:sldId id="258" r:id="rId9"/>
    <p:sldId id="259" r:id="rId10"/>
    <p:sldId id="273" r:id="rId11"/>
    <p:sldId id="274" r:id="rId12"/>
    <p:sldId id="275" r:id="rId13"/>
    <p:sldId id="276" r:id="rId14"/>
    <p:sldId id="277" r:id="rId15"/>
    <p:sldId id="279" r:id="rId16"/>
    <p:sldId id="284" r:id="rId17"/>
    <p:sldId id="268" r:id="rId18"/>
    <p:sldId id="269" r:id="rId19"/>
    <p:sldId id="270" r:id="rId20"/>
    <p:sldId id="271" r:id="rId21"/>
    <p:sldId id="272" r:id="rId22"/>
    <p:sldId id="278" r:id="rId23"/>
    <p:sldId id="261" r:id="rId24"/>
    <p:sldId id="280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202x</a:t>
            </a:r>
            <a:r>
              <a:rPr lang="en-US" altLang="ko-KR" dirty="0"/>
              <a:t>.xx.xx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/>
              <a:t>Power Information Network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50C54-77E8-4EA4-A410-80E099713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Login Service Program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D7AD5A-0C65-4AB6-B995-40BC21C69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SK VIP 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AFE72-BDB5-49BA-8B6A-66991A4FF6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6075" y="4681050"/>
            <a:ext cx="8534400" cy="36004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전자공학과 </a:t>
            </a:r>
            <a:r>
              <a:rPr lang="en-US" altLang="ko-KR" dirty="0"/>
              <a:t>2021304016 </a:t>
            </a:r>
            <a:r>
              <a:rPr lang="ko-KR" altLang="en-US" dirty="0"/>
              <a:t>김어진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8BE3CC-1894-4632-8E22-0FCAB3C188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801" y="5023057"/>
            <a:ext cx="8541674" cy="324718"/>
          </a:xfrm>
        </p:spPr>
        <p:txBody>
          <a:bodyPr/>
          <a:lstStyle/>
          <a:p>
            <a:r>
              <a:rPr lang="ko-KR" altLang="en-US" dirty="0"/>
              <a:t>컴퓨터공학과 </a:t>
            </a:r>
            <a:r>
              <a:rPr lang="en-US" altLang="ko-KR" dirty="0"/>
              <a:t>2021305022 </a:t>
            </a:r>
            <a:r>
              <a:rPr lang="ko-KR" altLang="en-US" dirty="0" err="1"/>
              <a:t>김호중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4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A5F42E-907F-4215-93A7-905BA869CF4B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1148CA-BADD-4CE9-A9EB-724394C5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15BFB5-AE61-4B2B-9F04-AD3121028562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1E2216B-A1B9-472F-AC49-F286C396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7A10CA-D53D-C2CE-4896-97A069552971}"/>
              </a:ext>
            </a:extLst>
          </p:cNvPr>
          <p:cNvGrpSpPr/>
          <p:nvPr/>
        </p:nvGrpSpPr>
        <p:grpSpPr>
          <a:xfrm>
            <a:off x="4840548" y="3034601"/>
            <a:ext cx="2300271" cy="646331"/>
            <a:chOff x="5867428" y="2189418"/>
            <a:chExt cx="2426943" cy="646331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0C470EF1-1FE0-728E-98F5-2230F6201B97}"/>
                </a:ext>
              </a:extLst>
            </p:cNvPr>
            <p:cNvSpPr/>
            <p:nvPr/>
          </p:nvSpPr>
          <p:spPr>
            <a:xfrm>
              <a:off x="5867428" y="2189418"/>
              <a:ext cx="2410863" cy="369332"/>
            </a:xfrm>
            <a:prstGeom prst="borderCallout1">
              <a:avLst>
                <a:gd name="adj1" fmla="val 27836"/>
                <a:gd name="adj2" fmla="val 64"/>
                <a:gd name="adj3" fmla="val -155524"/>
                <a:gd name="adj4" fmla="val -4677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B159-6DD5-7823-12FA-46A598040B09}"/>
                </a:ext>
              </a:extLst>
            </p:cNvPr>
            <p:cNvSpPr txBox="1"/>
            <p:nvPr/>
          </p:nvSpPr>
          <p:spPr>
            <a:xfrm>
              <a:off x="5947793" y="2189418"/>
              <a:ext cx="2346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잘못된 로그인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형식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804135" y="1838631"/>
            <a:ext cx="2962519" cy="8283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80BA4C-3DBA-47D6-8723-109ADC3612D0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DB187D6-6656-4DB8-8FC4-8DA32EFF9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4CC707-749A-4001-973D-09F52EAF0557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FBA9C8-5E1E-4B37-8E4D-D50764A1B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8F9757-E4F7-D652-4167-48E615F0400A}"/>
              </a:ext>
            </a:extLst>
          </p:cNvPr>
          <p:cNvGrpSpPr/>
          <p:nvPr/>
        </p:nvGrpSpPr>
        <p:grpSpPr>
          <a:xfrm>
            <a:off x="4359348" y="2670386"/>
            <a:ext cx="4282294" cy="711877"/>
            <a:chOff x="5866240" y="2189417"/>
            <a:chExt cx="3234997" cy="614427"/>
          </a:xfrm>
        </p:grpSpPr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E7D2AF1A-E79D-41BE-6063-144C485C11B3}"/>
                </a:ext>
              </a:extLst>
            </p:cNvPr>
            <p:cNvSpPr/>
            <p:nvPr/>
          </p:nvSpPr>
          <p:spPr>
            <a:xfrm>
              <a:off x="5866240" y="2189417"/>
              <a:ext cx="3234997" cy="614427"/>
            </a:xfrm>
            <a:prstGeom prst="borderCallout1">
              <a:avLst>
                <a:gd name="adj1" fmla="val 27836"/>
                <a:gd name="adj2" fmla="val 64"/>
                <a:gd name="adj3" fmla="val 42969"/>
                <a:gd name="adj4" fmla="val -1385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54D1C-C256-F9D6-7425-EF3014F3DB97}"/>
                </a:ext>
              </a:extLst>
            </p:cNvPr>
            <p:cNvSpPr txBox="1"/>
            <p:nvPr/>
          </p:nvSpPr>
          <p:spPr>
            <a:xfrm>
              <a:off x="5890226" y="2229066"/>
              <a:ext cx="3170713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성공 후</a:t>
              </a:r>
              <a:r>
                <a:rPr lang="en-US" altLang="ko-KR" dirty="0"/>
                <a:t>, </a:t>
              </a:r>
            </a:p>
            <a:p>
              <a:r>
                <a:rPr lang="en-US" altLang="ko-KR" dirty="0"/>
                <a:t>server</a:t>
              </a:r>
              <a:r>
                <a:rPr lang="ko-KR" altLang="en-US" dirty="0"/>
                <a:t>에게 </a:t>
              </a:r>
              <a:r>
                <a:rPr lang="ko-KR" altLang="en-US" dirty="0" err="1"/>
                <a:t>입력값을</a:t>
              </a:r>
              <a:r>
                <a:rPr lang="ko-KR" altLang="en-US" dirty="0"/>
                <a:t> 보내는 모드로 전환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797661" y="2670386"/>
            <a:ext cx="2968994" cy="7586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8DD31B5-A851-4AA6-837A-B7DA71C27CA7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EC89DD-8940-4346-878D-500C2DB8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D94A5-F0D8-4A59-ABC2-48E18EAF55B5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AACDD5-29A7-4D7C-B010-598079610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8F9757-E4F7-D652-4167-48E615F0400A}"/>
              </a:ext>
            </a:extLst>
          </p:cNvPr>
          <p:cNvGrpSpPr/>
          <p:nvPr/>
        </p:nvGrpSpPr>
        <p:grpSpPr>
          <a:xfrm>
            <a:off x="4643818" y="2646217"/>
            <a:ext cx="2714665" cy="475487"/>
            <a:chOff x="5873481" y="2189417"/>
            <a:chExt cx="3245024" cy="410397"/>
          </a:xfrm>
        </p:grpSpPr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E7D2AF1A-E79D-41BE-6063-144C485C11B3}"/>
                </a:ext>
              </a:extLst>
            </p:cNvPr>
            <p:cNvSpPr/>
            <p:nvPr/>
          </p:nvSpPr>
          <p:spPr>
            <a:xfrm>
              <a:off x="5873481" y="2189417"/>
              <a:ext cx="3234998" cy="410397"/>
            </a:xfrm>
            <a:prstGeom prst="borderCallout1">
              <a:avLst>
                <a:gd name="adj1" fmla="val 27836"/>
                <a:gd name="adj2" fmla="val 64"/>
                <a:gd name="adj3" fmla="val 233533"/>
                <a:gd name="adj4" fmla="val -32668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54D1C-C256-F9D6-7425-EF3014F3DB97}"/>
                </a:ext>
              </a:extLst>
            </p:cNvPr>
            <p:cNvSpPr txBox="1"/>
            <p:nvPr/>
          </p:nvSpPr>
          <p:spPr>
            <a:xfrm>
              <a:off x="5947792" y="2229066"/>
              <a:ext cx="3170713" cy="31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r>
                <a:rPr lang="ko-KR" altLang="en-US" dirty="0"/>
                <a:t>에게 </a:t>
              </a:r>
              <a:r>
                <a:rPr lang="ko-KR" altLang="en-US" dirty="0" err="1"/>
                <a:t>입력값</a:t>
              </a:r>
              <a:r>
                <a:rPr lang="ko-KR" altLang="en-US" dirty="0"/>
                <a:t> 전달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804136" y="3429000"/>
            <a:ext cx="2933240" cy="1485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0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454B38F-BF89-4D82-B1C5-81884B2BACA8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5705852-BD66-4E19-82DE-9860407C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CFCCA3-6C02-4AC5-AF0F-9CE7F7F4A33E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3827B27-F8BC-466C-AD17-47DAE46F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789F9D-B813-C35B-4A76-B98EDE50AD4C}"/>
              </a:ext>
            </a:extLst>
          </p:cNvPr>
          <p:cNvGrpSpPr/>
          <p:nvPr/>
        </p:nvGrpSpPr>
        <p:grpSpPr>
          <a:xfrm>
            <a:off x="4642088" y="3140327"/>
            <a:ext cx="3025270" cy="711877"/>
            <a:chOff x="5883509" y="2189417"/>
            <a:chExt cx="3695654" cy="614427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4D4E2689-C342-BB49-831B-C422957A5AB4}"/>
                </a:ext>
              </a:extLst>
            </p:cNvPr>
            <p:cNvSpPr/>
            <p:nvPr/>
          </p:nvSpPr>
          <p:spPr>
            <a:xfrm>
              <a:off x="5883509" y="2189417"/>
              <a:ext cx="3121988" cy="614427"/>
            </a:xfrm>
            <a:prstGeom prst="borderCallout1">
              <a:avLst>
                <a:gd name="adj1" fmla="val 27836"/>
                <a:gd name="adj2" fmla="val 64"/>
                <a:gd name="adj3" fmla="val 242124"/>
                <a:gd name="adj4" fmla="val -33798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149D4-DB1E-BF2D-B158-EAAB51BFF604}"/>
                </a:ext>
              </a:extLst>
            </p:cNvPr>
            <p:cNvSpPr txBox="1"/>
            <p:nvPr/>
          </p:nvSpPr>
          <p:spPr>
            <a:xfrm>
              <a:off x="5906800" y="2221826"/>
              <a:ext cx="3672363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logout </a:t>
              </a:r>
              <a:r>
                <a:rPr lang="ko-KR" altLang="en-US" dirty="0"/>
                <a:t>입력</a:t>
              </a:r>
              <a:endParaRPr lang="en-US" altLang="ko-KR" dirty="0"/>
            </a:p>
            <a:p>
              <a:r>
                <a:rPr lang="ko-KR" altLang="en-US" dirty="0"/>
                <a:t>다시 </a:t>
              </a:r>
              <a:r>
                <a:rPr lang="en-US" altLang="ko-KR" dirty="0"/>
                <a:t>login </a:t>
              </a:r>
              <a:r>
                <a:rPr lang="ko-KR" altLang="en-US" dirty="0"/>
                <a:t>모드로 전환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804136" y="4796034"/>
            <a:ext cx="2948978" cy="9494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6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94CBF21-D2C6-4904-81E6-D5C340D3181D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8F173A-D7CC-4123-8115-234CC561B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C9D641-AE15-44C9-9B93-7EF415F159EB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4A6EDE4-6B5E-402B-AE16-8605315BC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E11C79-4030-2C13-B274-3B3A1F6B5128}"/>
              </a:ext>
            </a:extLst>
          </p:cNvPr>
          <p:cNvGrpSpPr/>
          <p:nvPr/>
        </p:nvGrpSpPr>
        <p:grpSpPr>
          <a:xfrm>
            <a:off x="4301593" y="3631079"/>
            <a:ext cx="2013483" cy="711877"/>
            <a:chOff x="5883508" y="2189417"/>
            <a:chExt cx="2459660" cy="614427"/>
          </a:xfrm>
        </p:grpSpPr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3D97D0FE-7C20-4804-E4CB-A86676868610}"/>
                </a:ext>
              </a:extLst>
            </p:cNvPr>
            <p:cNvSpPr/>
            <p:nvPr/>
          </p:nvSpPr>
          <p:spPr>
            <a:xfrm>
              <a:off x="5883508" y="2189417"/>
              <a:ext cx="2459660" cy="614427"/>
            </a:xfrm>
            <a:prstGeom prst="borderCallout1">
              <a:avLst>
                <a:gd name="adj1" fmla="val 27836"/>
                <a:gd name="adj2" fmla="val 64"/>
                <a:gd name="adj3" fmla="val 283369"/>
                <a:gd name="adj4" fmla="val -3324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4007EC-7FCC-69EA-4F8D-5DEDFD6CECF2}"/>
                </a:ext>
              </a:extLst>
            </p:cNvPr>
            <p:cNvSpPr txBox="1"/>
            <p:nvPr/>
          </p:nvSpPr>
          <p:spPr>
            <a:xfrm>
              <a:off x="5947792" y="2214585"/>
              <a:ext cx="2395376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exit </a:t>
              </a:r>
              <a:r>
                <a:rPr lang="ko-KR" altLang="en-US" dirty="0"/>
                <a:t>입력</a:t>
              </a:r>
              <a:endParaRPr lang="en-US" altLang="ko-KR" dirty="0"/>
            </a:p>
            <a:p>
              <a:r>
                <a:rPr lang="en-US" altLang="ko-KR" dirty="0"/>
                <a:t>login</a:t>
              </a:r>
              <a:r>
                <a:rPr lang="ko-KR" altLang="en-US" dirty="0"/>
                <a:t> </a:t>
              </a:r>
              <a:r>
                <a:rPr lang="en-US" altLang="ko-KR" dirty="0"/>
                <a:t>service</a:t>
              </a:r>
              <a:r>
                <a:rPr lang="ko-KR" altLang="en-US" dirty="0"/>
                <a:t> 종료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804135" y="5638799"/>
            <a:ext cx="2962519" cy="6172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7CC05E-321E-40D6-9220-97CB24ABBA29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E8A854-EBD2-4D11-9553-65E6006A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B87035-5F02-40B8-95C6-2F6B57CE6951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B22074-F1E8-488A-82FE-4FFC7FA08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E11C79-4030-2C13-B274-3B3A1F6B5128}"/>
              </a:ext>
            </a:extLst>
          </p:cNvPr>
          <p:cNvGrpSpPr/>
          <p:nvPr/>
        </p:nvGrpSpPr>
        <p:grpSpPr>
          <a:xfrm>
            <a:off x="4378439" y="4141949"/>
            <a:ext cx="2956456" cy="711877"/>
            <a:chOff x="5883508" y="2189417"/>
            <a:chExt cx="2991022" cy="614427"/>
          </a:xfrm>
        </p:grpSpPr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3D97D0FE-7C20-4804-E4CB-A86676868610}"/>
                </a:ext>
              </a:extLst>
            </p:cNvPr>
            <p:cNvSpPr/>
            <p:nvPr/>
          </p:nvSpPr>
          <p:spPr>
            <a:xfrm>
              <a:off x="5883508" y="2189417"/>
              <a:ext cx="2459660" cy="614427"/>
            </a:xfrm>
            <a:prstGeom prst="borderCallout1">
              <a:avLst>
                <a:gd name="adj1" fmla="val 27836"/>
                <a:gd name="adj2" fmla="val 64"/>
                <a:gd name="adj3" fmla="val 283369"/>
                <a:gd name="adj4" fmla="val -3324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4007EC-7FCC-69EA-4F8D-5DEDFD6CECF2}"/>
                </a:ext>
              </a:extLst>
            </p:cNvPr>
            <p:cNvSpPr txBox="1"/>
            <p:nvPr/>
          </p:nvSpPr>
          <p:spPr>
            <a:xfrm>
              <a:off x="5947792" y="2214585"/>
              <a:ext cx="2926738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r>
                <a:rPr lang="ko-KR" altLang="en-US" dirty="0"/>
                <a:t>와 연결 해제 후 </a:t>
              </a:r>
              <a:endParaRPr lang="en-US" altLang="ko-KR" dirty="0"/>
            </a:p>
            <a:p>
              <a:r>
                <a:rPr lang="ko-KR" altLang="en-US" dirty="0"/>
                <a:t>프로그램 종료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CA9EAD-9EF8-B68D-4D27-F0C11874CF35}"/>
              </a:ext>
            </a:extLst>
          </p:cNvPr>
          <p:cNvSpPr/>
          <p:nvPr/>
        </p:nvSpPr>
        <p:spPr>
          <a:xfrm>
            <a:off x="804135" y="6172200"/>
            <a:ext cx="2962519" cy="2984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908D9-1A8D-42F7-823B-B705D1E1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8E41FBF-9F30-4C6A-6510-898BD6334D44}"/>
              </a:ext>
            </a:extLst>
          </p:cNvPr>
          <p:cNvGrpSpPr/>
          <p:nvPr/>
        </p:nvGrpSpPr>
        <p:grpSpPr>
          <a:xfrm>
            <a:off x="4714059" y="1910526"/>
            <a:ext cx="2268252" cy="646331"/>
            <a:chOff x="5883508" y="2189418"/>
            <a:chExt cx="2410863" cy="646331"/>
          </a:xfrm>
        </p:grpSpPr>
        <p:sp>
          <p:nvSpPr>
            <p:cNvPr id="66" name="설명선: 선 65">
              <a:extLst>
                <a:ext uri="{FF2B5EF4-FFF2-40B4-BE49-F238E27FC236}">
                  <a16:creationId xmlns:a16="http://schemas.microsoft.com/office/drawing/2014/main" id="{7E06EF80-76FD-FB25-5E57-22FF5FDCC2B0}"/>
                </a:ext>
              </a:extLst>
            </p:cNvPr>
            <p:cNvSpPr/>
            <p:nvPr/>
          </p:nvSpPr>
          <p:spPr>
            <a:xfrm>
              <a:off x="5883508" y="2189418"/>
              <a:ext cx="2410863" cy="369332"/>
            </a:xfrm>
            <a:prstGeom prst="borderCallout1">
              <a:avLst>
                <a:gd name="adj1" fmla="val 27836"/>
                <a:gd name="adj2" fmla="val 64"/>
                <a:gd name="adj3" fmla="val 119314"/>
                <a:gd name="adj4" fmla="val -4499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A24692-32DF-D3F9-1EEB-0DC5E1595335}"/>
                </a:ext>
              </a:extLst>
            </p:cNvPr>
            <p:cNvSpPr txBox="1"/>
            <p:nvPr/>
          </p:nvSpPr>
          <p:spPr>
            <a:xfrm>
              <a:off x="5947793" y="2189418"/>
              <a:ext cx="2346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tx1"/>
                  </a:solidFill>
                </a:rPr>
                <a:t>tcp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en-US" altLang="ko-KR" dirty="0" err="1">
                  <a:solidFill>
                    <a:schemeClr val="tx1"/>
                  </a:solidFill>
                </a:rPr>
                <a:t>ip</a:t>
              </a:r>
              <a:r>
                <a:rPr lang="en-US" altLang="ko-KR" dirty="0">
                  <a:solidFill>
                    <a:schemeClr val="tx1"/>
                  </a:solidFill>
                </a:rPr>
                <a:t> functional flow</a:t>
              </a:r>
            </a:p>
            <a:p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5" y="1297733"/>
            <a:ext cx="2885989" cy="136926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96347B1-E33D-4B2B-95E5-97B6ED3F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2AB7BA-16C4-8F7B-A467-308A7D01EEBA}"/>
              </a:ext>
            </a:extLst>
          </p:cNvPr>
          <p:cNvGrpSpPr/>
          <p:nvPr/>
        </p:nvGrpSpPr>
        <p:grpSpPr>
          <a:xfrm>
            <a:off x="4750621" y="2808204"/>
            <a:ext cx="2285031" cy="661571"/>
            <a:chOff x="5883508" y="2189418"/>
            <a:chExt cx="2410863" cy="661571"/>
          </a:xfrm>
          <a:effectLst/>
        </p:grpSpPr>
        <p:sp>
          <p:nvSpPr>
            <p:cNvPr id="17" name="설명선: 선 16">
              <a:extLst>
                <a:ext uri="{FF2B5EF4-FFF2-40B4-BE49-F238E27FC236}">
                  <a16:creationId xmlns:a16="http://schemas.microsoft.com/office/drawing/2014/main" id="{A4D90B52-F27C-C340-FCEB-A9856EF4098A}"/>
                </a:ext>
              </a:extLst>
            </p:cNvPr>
            <p:cNvSpPr/>
            <p:nvPr/>
          </p:nvSpPr>
          <p:spPr>
            <a:xfrm>
              <a:off x="5883508" y="2189418"/>
              <a:ext cx="2410863" cy="369332"/>
            </a:xfrm>
            <a:prstGeom prst="borderCallout1">
              <a:avLst>
                <a:gd name="adj1" fmla="val 27836"/>
                <a:gd name="adj2" fmla="val 64"/>
                <a:gd name="adj3" fmla="val 121586"/>
                <a:gd name="adj4" fmla="val -4677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6E004C-E088-DEB8-91F3-9700C6B7891F}"/>
                </a:ext>
              </a:extLst>
            </p:cNvPr>
            <p:cNvSpPr txBox="1"/>
            <p:nvPr/>
          </p:nvSpPr>
          <p:spPr>
            <a:xfrm>
              <a:off x="5947793" y="2204658"/>
              <a:ext cx="2346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잘못된 로그인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형식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6" y="2727960"/>
            <a:ext cx="2885990" cy="9372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78790C6-A946-489D-B3F1-8BBF7C49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5EED26-DEF4-15C3-1586-6BE83F4FD46D}"/>
              </a:ext>
            </a:extLst>
          </p:cNvPr>
          <p:cNvGrpSpPr/>
          <p:nvPr/>
        </p:nvGrpSpPr>
        <p:grpSpPr>
          <a:xfrm>
            <a:off x="4229891" y="2743202"/>
            <a:ext cx="4482218" cy="994993"/>
            <a:chOff x="5883508" y="2189417"/>
            <a:chExt cx="4071456" cy="855192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5E68BFBF-6714-3A20-E409-70B5A585B5C0}"/>
                </a:ext>
              </a:extLst>
            </p:cNvPr>
            <p:cNvSpPr/>
            <p:nvPr/>
          </p:nvSpPr>
          <p:spPr>
            <a:xfrm>
              <a:off x="5883508" y="2189417"/>
              <a:ext cx="3736647" cy="614427"/>
            </a:xfrm>
            <a:prstGeom prst="borderCallout1">
              <a:avLst>
                <a:gd name="adj1" fmla="val 27836"/>
                <a:gd name="adj2" fmla="val 64"/>
                <a:gd name="adj3" fmla="val 149210"/>
                <a:gd name="adj4" fmla="val -1304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A1E612-D2AA-F160-9F2B-1CD2B0D25959}"/>
                </a:ext>
              </a:extLst>
            </p:cNvPr>
            <p:cNvSpPr txBox="1"/>
            <p:nvPr/>
          </p:nvSpPr>
          <p:spPr>
            <a:xfrm>
              <a:off x="5947792" y="2251011"/>
              <a:ext cx="4007172" cy="79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</a:rPr>
                <a:t>account.txt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</a:rPr>
                <a:t>파일</a:t>
              </a:r>
              <a:r>
                <a:rPr lang="ko-KR" altLang="en-US" dirty="0">
                  <a:solidFill>
                    <a:schemeClr val="tx1"/>
                  </a:solidFill>
                </a:rPr>
                <a:t>의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정보와 </a:t>
              </a:r>
              <a:r>
                <a:rPr lang="ko-KR" altLang="en-US" dirty="0" err="1">
                  <a:solidFill>
                    <a:schemeClr val="tx1"/>
                  </a:solidFill>
                </a:rPr>
                <a:t>입력값</a:t>
              </a:r>
              <a:r>
                <a:rPr lang="ko-KR" altLang="en-US" dirty="0">
                  <a:solidFill>
                    <a:schemeClr val="tx1"/>
                  </a:solidFill>
                </a:rPr>
                <a:t> 비교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일치하면 로그인 성공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5" y="3550920"/>
            <a:ext cx="2885989" cy="9601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06609-D41E-4ABD-B9DE-21052EDC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85" y="1884515"/>
            <a:ext cx="1609950" cy="790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7D036-D7B2-4683-BF31-DBC7FA10CEC7}"/>
              </a:ext>
            </a:extLst>
          </p:cNvPr>
          <p:cNvSpPr txBox="1"/>
          <p:nvPr/>
        </p:nvSpPr>
        <p:spPr>
          <a:xfrm>
            <a:off x="4605495" y="1618138"/>
            <a:ext cx="16099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&lt;account.txt&gt;</a:t>
            </a:r>
          </a:p>
        </p:txBody>
      </p:sp>
    </p:spTree>
    <p:extLst>
      <p:ext uri="{BB962C8B-B14F-4D97-AF65-F5344CB8AC3E}">
        <p14:creationId xmlns:p14="http://schemas.microsoft.com/office/powerpoint/2010/main" val="13618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B919C6-466C-4789-8F29-A58F7C5B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AA5B8-76F3-F392-1AF5-3BEDAF185753}"/>
              </a:ext>
            </a:extLst>
          </p:cNvPr>
          <p:cNvGrpSpPr/>
          <p:nvPr/>
        </p:nvGrpSpPr>
        <p:grpSpPr>
          <a:xfrm>
            <a:off x="4595567" y="2886518"/>
            <a:ext cx="3125939" cy="794778"/>
            <a:chOff x="5883508" y="2189417"/>
            <a:chExt cx="3736647" cy="685980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47F90D16-B5AC-2F1D-EB6F-47431180E8B8}"/>
                </a:ext>
              </a:extLst>
            </p:cNvPr>
            <p:cNvSpPr/>
            <p:nvPr/>
          </p:nvSpPr>
          <p:spPr>
            <a:xfrm>
              <a:off x="5883508" y="2189417"/>
              <a:ext cx="3736647" cy="614427"/>
            </a:xfrm>
            <a:prstGeom prst="borderCallout1">
              <a:avLst>
                <a:gd name="adj1" fmla="val 27836"/>
                <a:gd name="adj2" fmla="val 64"/>
                <a:gd name="adj3" fmla="val 249195"/>
                <a:gd name="adj4" fmla="val -2873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B4F42-49CF-563B-001E-58E6FB832192}"/>
                </a:ext>
              </a:extLst>
            </p:cNvPr>
            <p:cNvSpPr txBox="1"/>
            <p:nvPr/>
          </p:nvSpPr>
          <p:spPr>
            <a:xfrm>
              <a:off x="5947792" y="2229066"/>
              <a:ext cx="3170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r>
                <a:rPr lang="ko-KR" altLang="en-US" dirty="0"/>
                <a:t>로부터 입력을 받아들이는 모드로 전환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6" y="4411980"/>
            <a:ext cx="2885989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9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95D27-2FEA-D10D-34EC-5D51E2B2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Table of 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09D04-7041-86B8-5FB3-219DB0BD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다중 접속 서버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Login Service</a:t>
            </a:r>
          </a:p>
          <a:p>
            <a:pPr marL="0" indent="0">
              <a:buNone/>
            </a:pPr>
            <a:r>
              <a:rPr lang="en-US" altLang="ko-KR" dirty="0"/>
              <a:t>   - Functional Flow</a:t>
            </a:r>
          </a:p>
          <a:p>
            <a:pPr marL="0" indent="0">
              <a:buNone/>
            </a:pPr>
            <a:r>
              <a:rPr lang="en-US" altLang="ko-KR" dirty="0"/>
              <a:t>   - Login Service Overview</a:t>
            </a:r>
          </a:p>
          <a:p>
            <a:pPr marL="0" indent="0">
              <a:buNone/>
            </a:pPr>
            <a:r>
              <a:rPr lang="en-US" altLang="ko-KR" dirty="0"/>
              <a:t>   - Login Service Client</a:t>
            </a:r>
          </a:p>
          <a:p>
            <a:pPr marL="0" indent="0">
              <a:buNone/>
            </a:pPr>
            <a:r>
              <a:rPr lang="en-US" altLang="ko-KR" dirty="0"/>
              <a:t>   - Login Service Server</a:t>
            </a:r>
          </a:p>
          <a:p>
            <a:pPr marL="0" indent="0">
              <a:buNone/>
            </a:pPr>
            <a:r>
              <a:rPr lang="en-US" altLang="ko-KR" dirty="0"/>
              <a:t>   - Demo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F1358-A0CC-5A70-45A5-7F503D936F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6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EDB05F1-7E2A-45E6-B6C9-67213CBE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5" y="4937759"/>
            <a:ext cx="2885989" cy="556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AA5B8-76F3-F392-1AF5-3BEDAF185753}"/>
              </a:ext>
            </a:extLst>
          </p:cNvPr>
          <p:cNvGrpSpPr/>
          <p:nvPr/>
        </p:nvGrpSpPr>
        <p:grpSpPr>
          <a:xfrm>
            <a:off x="4507863" y="3196224"/>
            <a:ext cx="3058827" cy="711877"/>
            <a:chOff x="5883508" y="2189417"/>
            <a:chExt cx="3736647" cy="614427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47F90D16-B5AC-2F1D-EB6F-47431180E8B8}"/>
                </a:ext>
              </a:extLst>
            </p:cNvPr>
            <p:cNvSpPr/>
            <p:nvPr/>
          </p:nvSpPr>
          <p:spPr>
            <a:xfrm>
              <a:off x="5883508" y="2189417"/>
              <a:ext cx="3736647" cy="614427"/>
            </a:xfrm>
            <a:prstGeom prst="borderCallout1">
              <a:avLst>
                <a:gd name="adj1" fmla="val 27836"/>
                <a:gd name="adj2" fmla="val 64"/>
                <a:gd name="adj3" fmla="val 242124"/>
                <a:gd name="adj4" fmla="val -33798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B4F42-49CF-563B-001E-58E6FB832192}"/>
                </a:ext>
              </a:extLst>
            </p:cNvPr>
            <p:cNvSpPr txBox="1"/>
            <p:nvPr/>
          </p:nvSpPr>
          <p:spPr>
            <a:xfrm>
              <a:off x="5916109" y="2234980"/>
              <a:ext cx="3672363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r>
                <a:rPr lang="ko-KR" altLang="en-US" dirty="0"/>
                <a:t>로부터 </a:t>
              </a:r>
              <a:r>
                <a:rPr lang="en-US" altLang="ko-KR" dirty="0"/>
                <a:t>logout </a:t>
              </a:r>
              <a:r>
                <a:rPr lang="ko-KR" altLang="en-US" dirty="0" err="1"/>
                <a:t>입력받음</a:t>
              </a:r>
              <a:endParaRPr lang="en-US" altLang="ko-KR" dirty="0"/>
            </a:p>
            <a:p>
              <a:r>
                <a:rPr lang="ko-KR" altLang="en-US" dirty="0"/>
                <a:t>다시 </a:t>
              </a:r>
              <a:r>
                <a:rPr lang="en-US" altLang="ko-KR" dirty="0"/>
                <a:t>login </a:t>
              </a:r>
              <a:r>
                <a:rPr lang="ko-KR" altLang="en-US" dirty="0"/>
                <a:t>모드로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6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8F3F939-7F6C-440F-8B13-9572DDB0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AA5B8-76F3-F392-1AF5-3BEDAF185753}"/>
              </a:ext>
            </a:extLst>
          </p:cNvPr>
          <p:cNvGrpSpPr/>
          <p:nvPr/>
        </p:nvGrpSpPr>
        <p:grpSpPr>
          <a:xfrm>
            <a:off x="4336380" y="3473406"/>
            <a:ext cx="2795938" cy="711877"/>
            <a:chOff x="5948671" y="2189417"/>
            <a:chExt cx="3736647" cy="614427"/>
          </a:xfrm>
        </p:grpSpPr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47F90D16-B5AC-2F1D-EB6F-47431180E8B8}"/>
                </a:ext>
              </a:extLst>
            </p:cNvPr>
            <p:cNvSpPr/>
            <p:nvPr/>
          </p:nvSpPr>
          <p:spPr>
            <a:xfrm>
              <a:off x="5948671" y="2189417"/>
              <a:ext cx="3736647" cy="614427"/>
            </a:xfrm>
            <a:prstGeom prst="borderCallout1">
              <a:avLst>
                <a:gd name="adj1" fmla="val 27836"/>
                <a:gd name="adj2" fmla="val 64"/>
                <a:gd name="adj3" fmla="val 267313"/>
                <a:gd name="adj4" fmla="val -2991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B4F42-49CF-563B-001E-58E6FB832192}"/>
                </a:ext>
              </a:extLst>
            </p:cNvPr>
            <p:cNvSpPr txBox="1"/>
            <p:nvPr/>
          </p:nvSpPr>
          <p:spPr>
            <a:xfrm>
              <a:off x="5992586" y="2234316"/>
              <a:ext cx="3672362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r>
                <a:rPr lang="ko-KR" altLang="en-US" dirty="0"/>
                <a:t>로부터 </a:t>
              </a:r>
              <a:r>
                <a:rPr lang="en-US" altLang="ko-KR" dirty="0"/>
                <a:t>exit </a:t>
              </a:r>
              <a:r>
                <a:rPr lang="ko-KR" altLang="en-US" dirty="0" err="1"/>
                <a:t>입력받음</a:t>
              </a:r>
              <a:endParaRPr lang="en-US" altLang="ko-KR" dirty="0"/>
            </a:p>
            <a:p>
              <a:r>
                <a:rPr lang="en-US" altLang="ko-KR" dirty="0"/>
                <a:t>login</a:t>
              </a:r>
              <a:r>
                <a:rPr lang="ko-KR" altLang="en-US" dirty="0"/>
                <a:t> </a:t>
              </a:r>
              <a:r>
                <a:rPr lang="en-US" altLang="ko-KR" dirty="0"/>
                <a:t>service</a:t>
              </a:r>
              <a:r>
                <a:rPr lang="ko-KR" altLang="en-US" dirty="0"/>
                <a:t> 종료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6" y="5372099"/>
            <a:ext cx="2885990" cy="8610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8F3F939-7F6C-440F-8B13-9572DDB0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6" y="1245318"/>
            <a:ext cx="2885990" cy="5154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Server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46AD7B-BCBA-4210-B505-59379DEB25B1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E1346-06FE-24F0-CE3E-7C010CE77CD5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C5701B-9224-4298-459B-E2BDD51EFD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B09DC9-7954-B80B-25B1-B13E52C4AA34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17B11D-27A2-80F5-6012-DB3974D4EA0E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login_serv</a:t>
                  </a:r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8A8A7-AA3A-7E6A-8B47-00858232142B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recv_and_print</a:t>
                  </a:r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F3D0A9C-861C-765E-220D-BC88A370A0BD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8" cy="3147893"/>
                <a:chOff x="8671131" y="966158"/>
                <a:chExt cx="1291088" cy="3147893"/>
              </a:xfrm>
            </p:grpSpPr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9B5C35D5-82C3-6E97-7203-D069AFB31443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4E08F2B-3B12-6BC8-8199-BF4AF0B4A6A4}"/>
                    </a:ext>
                  </a:extLst>
                </p:cNvPr>
                <p:cNvGrpSpPr/>
                <p:nvPr/>
              </p:nvGrpSpPr>
              <p:grpSpPr>
                <a:xfrm>
                  <a:off x="8671131" y="1262753"/>
                  <a:ext cx="1291088" cy="2491335"/>
                  <a:chOff x="8890106" y="1247198"/>
                  <a:chExt cx="1291088" cy="2491335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AFBA240-699D-793C-B282-2DDDEE70C3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1247198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sigaction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F1EC378-FCDF-F1A3-D795-29CFBFCFA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2AD0B5A-8B01-BF13-06C8-06958738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7" y="2311807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bind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1297E42-3E15-F748-78E7-1F08A1203BFB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2848070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listen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A3A9FC5-31D4-810F-B4DE-AE4E77AA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accept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0A97EC5-630F-1FC9-21D3-75CBF2974348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F6EA8C1-B1F0-0BAA-63FC-96CE43F56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72CA5BA-8166-69E3-5E50-8826A190E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2">
            <a:extLst>
              <a:ext uri="{FF2B5EF4-FFF2-40B4-BE49-F238E27FC236}">
                <a16:creationId xmlns:a16="http://schemas.microsoft.com/office/drawing/2014/main" id="{7B7DFA38-07B2-44E6-A8C6-4775EA545F5C}"/>
              </a:ext>
            </a:extLst>
          </p:cNvPr>
          <p:cNvGrpSpPr/>
          <p:nvPr/>
        </p:nvGrpSpPr>
        <p:grpSpPr>
          <a:xfrm>
            <a:off x="4155938" y="4126339"/>
            <a:ext cx="2313441" cy="711877"/>
            <a:chOff x="5948671" y="2189417"/>
            <a:chExt cx="3736647" cy="614427"/>
          </a:xfrm>
        </p:grpSpPr>
        <p:sp>
          <p:nvSpPr>
            <p:cNvPr id="32" name="설명선: 선 4">
              <a:extLst>
                <a:ext uri="{FF2B5EF4-FFF2-40B4-BE49-F238E27FC236}">
                  <a16:creationId xmlns:a16="http://schemas.microsoft.com/office/drawing/2014/main" id="{0791F220-B3B8-4C0C-9190-D3F4D51D2BAB}"/>
                </a:ext>
              </a:extLst>
            </p:cNvPr>
            <p:cNvSpPr/>
            <p:nvPr/>
          </p:nvSpPr>
          <p:spPr>
            <a:xfrm>
              <a:off x="5948671" y="2189417"/>
              <a:ext cx="3736647" cy="614427"/>
            </a:xfrm>
            <a:prstGeom prst="borderCallout1">
              <a:avLst>
                <a:gd name="adj1" fmla="val 27836"/>
                <a:gd name="adj2" fmla="val 64"/>
                <a:gd name="adj3" fmla="val 283369"/>
                <a:gd name="adj4" fmla="val -22828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B18171-A04E-4BA1-A7D1-5885E8B7ACC9}"/>
                </a:ext>
              </a:extLst>
            </p:cNvPr>
            <p:cNvSpPr txBox="1"/>
            <p:nvPr/>
          </p:nvSpPr>
          <p:spPr>
            <a:xfrm>
              <a:off x="5992586" y="2234316"/>
              <a:ext cx="3672362" cy="55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r>
                <a:rPr lang="ko-KR" altLang="en-US" dirty="0"/>
                <a:t>와 연결 해제 후 </a:t>
              </a:r>
              <a:endParaRPr lang="en-US" altLang="ko-KR" dirty="0"/>
            </a:p>
            <a:p>
              <a:r>
                <a:rPr lang="en-US" altLang="ko-KR" dirty="0"/>
                <a:t>child process </a:t>
              </a:r>
              <a:r>
                <a:rPr lang="ko-KR" altLang="en-US" dirty="0"/>
                <a:t>종료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583544-45AA-5F0F-7E90-59604C5DCE0C}"/>
              </a:ext>
            </a:extLst>
          </p:cNvPr>
          <p:cNvSpPr/>
          <p:nvPr/>
        </p:nvSpPr>
        <p:spPr>
          <a:xfrm>
            <a:off x="804136" y="6126480"/>
            <a:ext cx="2885990" cy="2994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43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24D8-B54F-2B3C-ACC8-5A186321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실행 영상 </a:t>
            </a:r>
            <a:r>
              <a:rPr lang="en-US" altLang="ko-KR" b="1" dirty="0"/>
              <a:t>– clean run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46D4A-F38B-53D1-CF74-B4DBA4AE7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3" name="clean">
            <a:hlinkClick r:id="" action="ppaction://media"/>
            <a:extLst>
              <a:ext uri="{FF2B5EF4-FFF2-40B4-BE49-F238E27FC236}">
                <a16:creationId xmlns:a16="http://schemas.microsoft.com/office/drawing/2014/main" id="{B473D3AB-23DC-43CE-9CCD-10FED9120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000" y="1219201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24D8-B54F-2B3C-ACC8-5A186321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실행 영상 </a:t>
            </a:r>
            <a:r>
              <a:rPr lang="en-US" altLang="ko-KR" b="1" dirty="0"/>
              <a:t>– verbose option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46D4A-F38B-53D1-CF74-B4DBA4AE7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verbose">
            <a:hlinkClick r:id="" action="ppaction://media"/>
            <a:extLst>
              <a:ext uri="{FF2B5EF4-FFF2-40B4-BE49-F238E27FC236}">
                <a16:creationId xmlns:a16="http://schemas.microsoft.com/office/drawing/2014/main" id="{E24DE572-BFA3-49D0-BC55-712A78253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000" y="1219201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5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0D7F-83A6-F33F-C967-7A6FB665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접속 서버</a:t>
            </a:r>
          </a:p>
        </p:txBody>
      </p:sp>
    </p:spTree>
    <p:extLst>
      <p:ext uri="{BB962C8B-B14F-4D97-AF65-F5344CB8AC3E}">
        <p14:creationId xmlns:p14="http://schemas.microsoft.com/office/powerpoint/2010/main" val="29911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EAD655-FEEF-A54E-BCA3-B8D2AEE5C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3A204-F4B9-3DE3-8464-AE29B8B0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ko-KR" altLang="en-US" b="1" dirty="0"/>
              <a:t>멀티 프로세스 기반 서버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FD9497-2604-9C43-A786-E65C75A63905}"/>
              </a:ext>
            </a:extLst>
          </p:cNvPr>
          <p:cNvGrpSpPr/>
          <p:nvPr/>
        </p:nvGrpSpPr>
        <p:grpSpPr>
          <a:xfrm>
            <a:off x="3185020" y="1809151"/>
            <a:ext cx="5821959" cy="3822907"/>
            <a:chOff x="2404843" y="1517546"/>
            <a:chExt cx="5821959" cy="38229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A31A89-1CB8-C417-47DB-89BF0532BDE3}"/>
                </a:ext>
              </a:extLst>
            </p:cNvPr>
            <p:cNvSpPr txBox="1"/>
            <p:nvPr/>
          </p:nvSpPr>
          <p:spPr>
            <a:xfrm>
              <a:off x="4506284" y="2356553"/>
              <a:ext cx="161907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parent process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89AE11-DD2C-9D84-A8A7-74ADE0D6B9CE}"/>
                </a:ext>
              </a:extLst>
            </p:cNvPr>
            <p:cNvSpPr/>
            <p:nvPr/>
          </p:nvSpPr>
          <p:spPr>
            <a:xfrm>
              <a:off x="2404843" y="1665968"/>
              <a:ext cx="5821959" cy="261456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B04A25-EA5B-5E4D-007D-28A10F3A6F16}"/>
                </a:ext>
              </a:extLst>
            </p:cNvPr>
            <p:cNvSpPr txBox="1"/>
            <p:nvPr/>
          </p:nvSpPr>
          <p:spPr>
            <a:xfrm>
              <a:off x="4509741" y="1517546"/>
              <a:ext cx="1612163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server</a:t>
              </a:r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FFCDD9-3C2C-79CB-C236-16C6F7C4A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997" y="2724542"/>
              <a:ext cx="1504056" cy="65058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2709472-C199-C4B0-74C2-0E79AD1CB2FC}"/>
                </a:ext>
              </a:extLst>
            </p:cNvPr>
            <p:cNvCxnSpPr>
              <a:cxnSpLocks/>
            </p:cNvCxnSpPr>
            <p:nvPr/>
          </p:nvCxnSpPr>
          <p:spPr>
            <a:xfrm>
              <a:off x="5315822" y="2725885"/>
              <a:ext cx="0" cy="63644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3AEB64C-73F2-9FC2-353B-67DE7BC15437}"/>
                </a:ext>
              </a:extLst>
            </p:cNvPr>
            <p:cNvGrpSpPr/>
            <p:nvPr/>
          </p:nvGrpSpPr>
          <p:grpSpPr>
            <a:xfrm>
              <a:off x="2597459" y="3436539"/>
              <a:ext cx="1619076" cy="1895525"/>
              <a:chOff x="2597459" y="3444928"/>
              <a:chExt cx="1619076" cy="18955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23D8D-7AE6-1459-E885-3F35DF61505A}"/>
                  </a:ext>
                </a:extLst>
              </p:cNvPr>
              <p:cNvSpPr txBox="1"/>
              <p:nvPr/>
            </p:nvSpPr>
            <p:spPr>
              <a:xfrm>
                <a:off x="2597459" y="3444928"/>
                <a:ext cx="161907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child process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C73EF-B924-860F-6540-22949114B971}"/>
                  </a:ext>
                </a:extLst>
              </p:cNvPr>
              <p:cNvSpPr txBox="1"/>
              <p:nvPr/>
            </p:nvSpPr>
            <p:spPr>
              <a:xfrm>
                <a:off x="2600916" y="4971121"/>
                <a:ext cx="161216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client 1</a:t>
                </a:r>
                <a:endParaRPr lang="ko-KR" altLang="en-US" dirty="0"/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AD5AB1D-4184-6462-CDDE-F573E3BF9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997" y="3814260"/>
                <a:ext cx="0" cy="1095451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B9F2AD6-D601-36F9-CE3E-4322E4FADC59}"/>
                </a:ext>
              </a:extLst>
            </p:cNvPr>
            <p:cNvGrpSpPr/>
            <p:nvPr/>
          </p:nvGrpSpPr>
          <p:grpSpPr>
            <a:xfrm>
              <a:off x="4506284" y="3436539"/>
              <a:ext cx="1619076" cy="1903914"/>
              <a:chOff x="4506284" y="3436539"/>
              <a:chExt cx="1619076" cy="190391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22F075-F37F-9755-A596-EB7EF4218CBA}"/>
                  </a:ext>
                </a:extLst>
              </p:cNvPr>
              <p:cNvSpPr txBox="1"/>
              <p:nvPr/>
            </p:nvSpPr>
            <p:spPr>
              <a:xfrm>
                <a:off x="4506284" y="3436539"/>
                <a:ext cx="161907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child process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1E299C-AC9F-BC51-4734-66DB2A592EAD}"/>
                  </a:ext>
                </a:extLst>
              </p:cNvPr>
              <p:cNvSpPr txBox="1"/>
              <p:nvPr/>
            </p:nvSpPr>
            <p:spPr>
              <a:xfrm>
                <a:off x="4509741" y="4971121"/>
                <a:ext cx="161216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client 2</a:t>
                </a:r>
                <a:endParaRPr lang="ko-KR" altLang="en-US" dirty="0"/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4C7181E-77EA-C554-75BF-EE6162FBD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5822" y="3805871"/>
                <a:ext cx="0" cy="1095451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167C2EB-1496-9E22-CC86-AE5F25282E22}"/>
                </a:ext>
              </a:extLst>
            </p:cNvPr>
            <p:cNvGrpSpPr/>
            <p:nvPr/>
          </p:nvGrpSpPr>
          <p:grpSpPr>
            <a:xfrm>
              <a:off x="6415109" y="3436539"/>
              <a:ext cx="1619076" cy="1903914"/>
              <a:chOff x="6415109" y="3436539"/>
              <a:chExt cx="1619076" cy="19039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ED99D-AAAF-50B9-ACD4-B7D294282734}"/>
                  </a:ext>
                </a:extLst>
              </p:cNvPr>
              <p:cNvSpPr txBox="1"/>
              <p:nvPr/>
            </p:nvSpPr>
            <p:spPr>
              <a:xfrm>
                <a:off x="6415109" y="3436539"/>
                <a:ext cx="161907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child process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8F0D86-ED99-EFAA-291A-80055FE764E2}"/>
                  </a:ext>
                </a:extLst>
              </p:cNvPr>
              <p:cNvSpPr txBox="1"/>
              <p:nvPr/>
            </p:nvSpPr>
            <p:spPr>
              <a:xfrm>
                <a:off x="6418566" y="4971121"/>
                <a:ext cx="161216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client 3</a:t>
                </a:r>
                <a:endParaRPr lang="ko-KR" altLang="en-US" dirty="0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15BEB34-108F-7714-6301-7B6971B98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4647" y="3805871"/>
                <a:ext cx="0" cy="1095451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F217B4B-0626-4329-78BD-73DC0DC618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91" y="2724542"/>
              <a:ext cx="1504056" cy="65058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AC948A-600D-C163-2107-28A475320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A0A7F2-E42D-87FF-8748-9DA679D1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ko-KR" altLang="en-US" b="1" dirty="0"/>
              <a:t>멀티 프로세스 기반 서버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1DD5714-3A9B-40DE-891E-9194670EFEAC}"/>
              </a:ext>
            </a:extLst>
          </p:cNvPr>
          <p:cNvGrpSpPr/>
          <p:nvPr/>
        </p:nvGrpSpPr>
        <p:grpSpPr>
          <a:xfrm>
            <a:off x="1045364" y="1219201"/>
            <a:ext cx="10139187" cy="5080935"/>
            <a:chOff x="1045364" y="1219201"/>
            <a:chExt cx="10139187" cy="508093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492E71-19DE-4EEA-883C-C17D43FD1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535" y="1898718"/>
              <a:ext cx="2206983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1A1A00-744B-465C-8B0B-53BC594CA3A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4596045" y="1219201"/>
              <a:ext cx="0" cy="2421239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5E0B1E6-30F6-48DB-BD73-C09FD060CA4E}"/>
                </a:ext>
              </a:extLst>
            </p:cNvPr>
            <p:cNvGrpSpPr/>
            <p:nvPr/>
          </p:nvGrpSpPr>
          <p:grpSpPr>
            <a:xfrm>
              <a:off x="3209816" y="1483698"/>
              <a:ext cx="2895544" cy="805130"/>
              <a:chOff x="1674501" y="1250004"/>
              <a:chExt cx="2895544" cy="80513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B7A6545-F6D9-418A-B112-38D0C1314290}"/>
                  </a:ext>
                </a:extLst>
              </p:cNvPr>
              <p:cNvSpPr/>
              <p:nvPr/>
            </p:nvSpPr>
            <p:spPr>
              <a:xfrm>
                <a:off x="1674501" y="1250004"/>
                <a:ext cx="2744719" cy="8051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FCECE-BE20-D9D8-8ED8-0FB3175C6CB1}"/>
                  </a:ext>
                </a:extLst>
              </p:cNvPr>
              <p:cNvSpPr txBox="1"/>
              <p:nvPr/>
            </p:nvSpPr>
            <p:spPr>
              <a:xfrm>
                <a:off x="1722009" y="1435748"/>
                <a:ext cx="1275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listen_sock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DDD7E-6C27-1A5B-6D8D-A3EDBB518226}"/>
                  </a:ext>
                </a:extLst>
              </p:cNvPr>
              <p:cNvSpPr txBox="1"/>
              <p:nvPr/>
            </p:nvSpPr>
            <p:spPr>
              <a:xfrm>
                <a:off x="3471784" y="1329403"/>
                <a:ext cx="10982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bind( )</a:t>
                </a:r>
              </a:p>
              <a:p>
                <a:r>
                  <a:rPr lang="en-US" altLang="ko-KR" dirty="0"/>
                  <a:t>listen( )</a:t>
                </a:r>
                <a:endParaRPr lang="ko-KR" altLang="en-US" dirty="0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EB64386-65F2-ABF0-15FF-67816FB5D4CE}"/>
                  </a:ext>
                </a:extLst>
              </p:cNvPr>
              <p:cNvCxnSpPr/>
              <p:nvPr/>
            </p:nvCxnSpPr>
            <p:spPr>
              <a:xfrm flipH="1">
                <a:off x="2997136" y="1658279"/>
                <a:ext cx="427141" cy="0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1D2385-F0B0-B6FB-AE94-F17AE3DFDB32}"/>
                </a:ext>
              </a:extLst>
            </p:cNvPr>
            <p:cNvSpPr/>
            <p:nvPr/>
          </p:nvSpPr>
          <p:spPr>
            <a:xfrm>
              <a:off x="1988190" y="2532938"/>
              <a:ext cx="5452845" cy="346519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84922A-0EE2-0FE3-1018-B280463257B1}"/>
                </a:ext>
              </a:extLst>
            </p:cNvPr>
            <p:cNvSpPr txBox="1"/>
            <p:nvPr/>
          </p:nvSpPr>
          <p:spPr>
            <a:xfrm>
              <a:off x="1479731" y="2338974"/>
              <a:ext cx="101691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for( ; ; )</a:t>
              </a:r>
              <a:endParaRPr lang="ko-KR" alt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9E5E975-126F-420D-AA22-FAE3E95C3971}"/>
                </a:ext>
              </a:extLst>
            </p:cNvPr>
            <p:cNvGrpSpPr/>
            <p:nvPr/>
          </p:nvGrpSpPr>
          <p:grpSpPr>
            <a:xfrm>
              <a:off x="2288372" y="4221582"/>
              <a:ext cx="1956034" cy="1508863"/>
              <a:chOff x="2288372" y="4221582"/>
              <a:chExt cx="1956034" cy="1508863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24AB141-36C2-A7C1-4CD3-3CE0E6AFC67B}"/>
                  </a:ext>
                </a:extLst>
              </p:cNvPr>
              <p:cNvSpPr/>
              <p:nvPr/>
            </p:nvSpPr>
            <p:spPr>
              <a:xfrm>
                <a:off x="2288372" y="4434571"/>
                <a:ext cx="1956034" cy="12958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98D87A-6548-5124-DE78-D9477D9F910E}"/>
                  </a:ext>
                </a:extLst>
              </p:cNvPr>
              <p:cNvSpPr txBox="1"/>
              <p:nvPr/>
            </p:nvSpPr>
            <p:spPr>
              <a:xfrm>
                <a:off x="2816389" y="4221582"/>
                <a:ext cx="900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parent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297A74-190A-6652-40DD-B71FC74D3AAD}"/>
                  </a:ext>
                </a:extLst>
              </p:cNvPr>
              <p:cNvSpPr txBox="1"/>
              <p:nvPr/>
            </p:nvSpPr>
            <p:spPr>
              <a:xfrm>
                <a:off x="2321229" y="4764414"/>
                <a:ext cx="189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close(</a:t>
                </a:r>
                <a:r>
                  <a:rPr lang="en-US" altLang="ko-KR" dirty="0" err="1"/>
                  <a:t>accp_sock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93CB8-B505-57B7-C9E1-E6CD9CA4E89B}"/>
                  </a:ext>
                </a:extLst>
              </p:cNvPr>
              <p:cNvSpPr txBox="1"/>
              <p:nvPr/>
            </p:nvSpPr>
            <p:spPr>
              <a:xfrm>
                <a:off x="2321229" y="5125664"/>
                <a:ext cx="189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leap to for loop</a:t>
                </a:r>
                <a:endParaRPr lang="ko-KR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A4C739C-A233-40C4-8707-AA615520FD4E}"/>
                </a:ext>
              </a:extLst>
            </p:cNvPr>
            <p:cNvGrpSpPr/>
            <p:nvPr/>
          </p:nvGrpSpPr>
          <p:grpSpPr>
            <a:xfrm>
              <a:off x="4752865" y="4221582"/>
              <a:ext cx="2363848" cy="1508863"/>
              <a:chOff x="4752865" y="4221582"/>
              <a:chExt cx="2363848" cy="150886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1F136A7-DDEA-3E05-4148-028D7232DA16}"/>
                  </a:ext>
                </a:extLst>
              </p:cNvPr>
              <p:cNvSpPr/>
              <p:nvPr/>
            </p:nvSpPr>
            <p:spPr>
              <a:xfrm>
                <a:off x="4752865" y="4434571"/>
                <a:ext cx="2363848" cy="12958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DEDE1-9FD3-1F7B-DFA0-59CCB5C98FC2}"/>
                  </a:ext>
                </a:extLst>
              </p:cNvPr>
              <p:cNvSpPr txBox="1"/>
              <p:nvPr/>
            </p:nvSpPr>
            <p:spPr>
              <a:xfrm>
                <a:off x="5484789" y="4221582"/>
                <a:ext cx="900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child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ACE85-02A2-4041-CFFB-B156F1618681}"/>
                  </a:ext>
                </a:extLst>
              </p:cNvPr>
              <p:cNvSpPr txBox="1"/>
              <p:nvPr/>
            </p:nvSpPr>
            <p:spPr>
              <a:xfrm>
                <a:off x="4989629" y="4764414"/>
                <a:ext cx="189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close(</a:t>
                </a:r>
                <a:r>
                  <a:rPr lang="en-US" altLang="ko-KR" dirty="0" err="1"/>
                  <a:t>listen_sock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AD43-A257-AE1E-AA6F-87672CBC4A82}"/>
                  </a:ext>
                </a:extLst>
              </p:cNvPr>
              <p:cNvSpPr txBox="1"/>
              <p:nvPr/>
            </p:nvSpPr>
            <p:spPr>
              <a:xfrm>
                <a:off x="4797382" y="5125664"/>
                <a:ext cx="2274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connect with client</a:t>
                </a:r>
                <a:endParaRPr lang="ko-KR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9D8CAD0-56E2-4BC2-AE72-1F39505C3FC6}"/>
                </a:ext>
              </a:extLst>
            </p:cNvPr>
            <p:cNvGrpSpPr/>
            <p:nvPr/>
          </p:nvGrpSpPr>
          <p:grpSpPr>
            <a:xfrm>
              <a:off x="3266389" y="3640440"/>
              <a:ext cx="2668400" cy="548134"/>
              <a:chOff x="3266389" y="3640440"/>
              <a:chExt cx="2668400" cy="54813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5652B-A424-19EF-5510-F6B7A46743D9}"/>
                  </a:ext>
                </a:extLst>
              </p:cNvPr>
              <p:cNvSpPr txBox="1"/>
              <p:nvPr/>
            </p:nvSpPr>
            <p:spPr>
              <a:xfrm>
                <a:off x="4151428" y="3640440"/>
                <a:ext cx="88923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fork( )</a:t>
                </a:r>
                <a:endParaRPr lang="ko-KR" altLang="en-US" dirty="0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BB012739-8DF9-6AD6-5469-6007CCBEB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0936" y="3815481"/>
                <a:ext cx="873853" cy="373093"/>
              </a:xfrm>
              <a:prstGeom prst="bentConnector2">
                <a:avLst/>
              </a:prstGeom>
              <a:ln w="28575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840A41C5-0466-850E-2D41-4B4BC0F64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6389" y="3815481"/>
                <a:ext cx="873853" cy="373093"/>
              </a:xfrm>
              <a:prstGeom prst="bentConnector2">
                <a:avLst/>
              </a:prstGeom>
              <a:ln w="28575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59B111-2959-4A1C-A85F-8B6D05E281E9}"/>
                </a:ext>
              </a:extLst>
            </p:cNvPr>
            <p:cNvGrpSpPr/>
            <p:nvPr/>
          </p:nvGrpSpPr>
          <p:grpSpPr>
            <a:xfrm>
              <a:off x="3209816" y="2778188"/>
              <a:ext cx="2772457" cy="514956"/>
              <a:chOff x="2008146" y="2837137"/>
              <a:chExt cx="2772457" cy="51495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6A3357B-4538-4958-AF92-E60427BED369}"/>
                  </a:ext>
                </a:extLst>
              </p:cNvPr>
              <p:cNvSpPr/>
              <p:nvPr/>
            </p:nvSpPr>
            <p:spPr>
              <a:xfrm>
                <a:off x="2008146" y="2837137"/>
                <a:ext cx="2772457" cy="5149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E1E669-A49A-B4F1-202F-7CBE4694BDDF}"/>
                  </a:ext>
                </a:extLst>
              </p:cNvPr>
              <p:cNvSpPr txBox="1"/>
              <p:nvPr/>
            </p:nvSpPr>
            <p:spPr>
              <a:xfrm>
                <a:off x="2060368" y="2891884"/>
                <a:ext cx="1275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accp_sock</a:t>
                </a:r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DEE235-AE3F-6F91-5B79-27A1604A6B49}"/>
                  </a:ext>
                </a:extLst>
              </p:cNvPr>
              <p:cNvSpPr txBox="1"/>
              <p:nvPr/>
            </p:nvSpPr>
            <p:spPr>
              <a:xfrm>
                <a:off x="3738170" y="2891884"/>
                <a:ext cx="101469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accept( )</a:t>
                </a:r>
                <a:endParaRPr lang="ko-KR" altLang="en-US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0ED26664-0465-6D41-D940-7097F0CB82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44756" y="3093328"/>
                <a:ext cx="427141" cy="0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E43A56-4C9E-4809-B5FD-CB76E10690ED}"/>
                </a:ext>
              </a:extLst>
            </p:cNvPr>
            <p:cNvGrpSpPr/>
            <p:nvPr/>
          </p:nvGrpSpPr>
          <p:grpSpPr>
            <a:xfrm>
              <a:off x="7949156" y="1592564"/>
              <a:ext cx="3235395" cy="587398"/>
              <a:chOff x="7401688" y="2055134"/>
              <a:chExt cx="3235395" cy="58739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15AE3E8-738F-4DD5-BC19-F2BDFCC94A63}"/>
                  </a:ext>
                </a:extLst>
              </p:cNvPr>
              <p:cNvSpPr/>
              <p:nvPr/>
            </p:nvSpPr>
            <p:spPr>
              <a:xfrm>
                <a:off x="7401688" y="2055134"/>
                <a:ext cx="3115810" cy="5873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131D2-A8C7-0983-495E-568F03C5FFCE}"/>
                  </a:ext>
                </a:extLst>
              </p:cNvPr>
              <p:cNvSpPr txBox="1"/>
              <p:nvPr/>
            </p:nvSpPr>
            <p:spPr>
              <a:xfrm>
                <a:off x="7401688" y="2176622"/>
                <a:ext cx="1634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 (client socket)</a:t>
                </a:r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40C28C-FF55-D092-ABC0-4CBD7472278F}"/>
                  </a:ext>
                </a:extLst>
              </p:cNvPr>
              <p:cNvSpPr txBox="1"/>
              <p:nvPr/>
            </p:nvSpPr>
            <p:spPr>
              <a:xfrm>
                <a:off x="9387123" y="2176622"/>
                <a:ext cx="1249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connect( )</a:t>
                </a:r>
                <a:endParaRPr lang="ko-KR" altLang="en-US" dirty="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58048F7-E022-44DD-8F9F-8432C43421B5}"/>
                  </a:ext>
                </a:extLst>
              </p:cNvPr>
              <p:cNvCxnSpPr>
                <a:stCxn id="18" idx="1"/>
                <a:endCxn id="10" idx="3"/>
              </p:cNvCxnSpPr>
              <p:nvPr/>
            </p:nvCxnSpPr>
            <p:spPr>
              <a:xfrm flipH="1">
                <a:off x="9035918" y="2361288"/>
                <a:ext cx="351205" cy="0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910F2BF-101E-4BDC-86A5-225D1102C11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625700" y="4194704"/>
              <a:ext cx="3776495" cy="434368"/>
            </a:xfrm>
            <a:prstGeom prst="bentConnector2">
              <a:avLst/>
            </a:prstGeom>
            <a:ln w="28575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3C01F91-9815-4A58-8AAC-A0D540235DDA}"/>
                </a:ext>
              </a:extLst>
            </p:cNvPr>
            <p:cNvCxnSpPr>
              <a:stCxn id="24" idx="2"/>
            </p:cNvCxnSpPr>
            <p:nvPr/>
          </p:nvCxnSpPr>
          <p:spPr>
            <a:xfrm rot="5400000">
              <a:off x="1871031" y="4904777"/>
              <a:ext cx="569691" cy="2221026"/>
            </a:xfrm>
            <a:prstGeom prst="bentConnector2">
              <a:avLst/>
            </a:prstGeom>
            <a:ln w="2857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ACBAB62-9E2F-41F2-9219-00D4BD14375C}"/>
                </a:ext>
              </a:extLst>
            </p:cNvPr>
            <p:cNvCxnSpPr>
              <a:stCxn id="25" idx="2"/>
            </p:cNvCxnSpPr>
            <p:nvPr/>
          </p:nvCxnSpPr>
          <p:spPr>
            <a:xfrm>
              <a:off x="5934789" y="5730445"/>
              <a:ext cx="0" cy="569691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5DCA0655-FFAC-49D5-852C-84343ADA63D6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rot="10800000" flipV="1">
              <a:off x="5954536" y="1898717"/>
              <a:ext cx="1994621" cy="1118883"/>
            </a:xfrm>
            <a:prstGeom prst="bentConnector3">
              <a:avLst/>
            </a:prstGeom>
            <a:ln w="28575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8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0D7F-83A6-F33F-C967-7A6FB665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Login Service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7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8317-D875-0947-A1FF-184E14D2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Functional Flow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5D6E3D-88FC-2C1A-94E1-7776E911B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288243-5F5C-A44B-9699-2B888BF1CE32}"/>
              </a:ext>
            </a:extLst>
          </p:cNvPr>
          <p:cNvGrpSpPr/>
          <p:nvPr/>
        </p:nvGrpSpPr>
        <p:grpSpPr>
          <a:xfrm>
            <a:off x="2598364" y="1617634"/>
            <a:ext cx="6995271" cy="4241904"/>
            <a:chOff x="2814255" y="1622185"/>
            <a:chExt cx="6995271" cy="42419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A3688D-0809-0ECB-911A-8241EBE3B021}"/>
                </a:ext>
              </a:extLst>
            </p:cNvPr>
            <p:cNvGrpSpPr/>
            <p:nvPr/>
          </p:nvGrpSpPr>
          <p:grpSpPr>
            <a:xfrm>
              <a:off x="3732599" y="1622185"/>
              <a:ext cx="1291087" cy="4057238"/>
              <a:chOff x="2926517" y="1600575"/>
              <a:chExt cx="1291087" cy="405723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CA43E-36A4-7875-5DBC-B48A6250930E}"/>
                  </a:ext>
                </a:extLst>
              </p:cNvPr>
              <p:cNvSpPr txBox="1"/>
              <p:nvPr/>
            </p:nvSpPr>
            <p:spPr>
              <a:xfrm>
                <a:off x="2926517" y="1600575"/>
                <a:ext cx="1291087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server</a:t>
                </a:r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7C51476-680C-1499-DE95-25C7FF757D1F}"/>
                  </a:ext>
                </a:extLst>
              </p:cNvPr>
              <p:cNvCxnSpPr>
                <a:cxnSpLocks/>
                <a:stCxn id="5" idx="2"/>
                <a:endCxn id="18" idx="1"/>
              </p:cNvCxnSpPr>
              <p:nvPr/>
            </p:nvCxnSpPr>
            <p:spPr>
              <a:xfrm flipH="1">
                <a:off x="3572060" y="1969907"/>
                <a:ext cx="1" cy="3687906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6502C6E-5DE8-582B-2180-0A6E288FE5D3}"/>
                </a:ext>
              </a:extLst>
            </p:cNvPr>
            <p:cNvGrpSpPr/>
            <p:nvPr/>
          </p:nvGrpSpPr>
          <p:grpSpPr>
            <a:xfrm>
              <a:off x="7612522" y="1622185"/>
              <a:ext cx="1291084" cy="4241904"/>
              <a:chOff x="7813858" y="1600575"/>
              <a:chExt cx="1291084" cy="42419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4846B6-951D-F5AD-6D5A-E391663B0ABB}"/>
                  </a:ext>
                </a:extLst>
              </p:cNvPr>
              <p:cNvSpPr txBox="1"/>
              <p:nvPr/>
            </p:nvSpPr>
            <p:spPr>
              <a:xfrm>
                <a:off x="7813858" y="1600575"/>
                <a:ext cx="1291084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client </a:t>
                </a:r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8A5039B-184A-1C0C-9799-538BFE9C8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9402" y="1969907"/>
                <a:ext cx="1" cy="3872572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5E4986-227C-EA9C-B6DA-99FC5419E01A}"/>
                </a:ext>
              </a:extLst>
            </p:cNvPr>
            <p:cNvSpPr txBox="1"/>
            <p:nvPr/>
          </p:nvSpPr>
          <p:spPr>
            <a:xfrm>
              <a:off x="2814255" y="2209835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sigaction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560CA5-D65E-0BEF-08D0-F8F3D4B26951}"/>
                </a:ext>
              </a:extLst>
            </p:cNvPr>
            <p:cNvSpPr txBox="1"/>
            <p:nvPr/>
          </p:nvSpPr>
          <p:spPr>
            <a:xfrm>
              <a:off x="2814255" y="2775875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socket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887B5-2316-9D1D-58F1-13BE6E3620B2}"/>
                </a:ext>
              </a:extLst>
            </p:cNvPr>
            <p:cNvSpPr txBox="1"/>
            <p:nvPr/>
          </p:nvSpPr>
          <p:spPr>
            <a:xfrm>
              <a:off x="2814255" y="3341915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bind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A4F742-C782-CF05-9FF8-FDD128C88230}"/>
                </a:ext>
              </a:extLst>
            </p:cNvPr>
            <p:cNvSpPr txBox="1"/>
            <p:nvPr/>
          </p:nvSpPr>
          <p:spPr>
            <a:xfrm>
              <a:off x="2814255" y="3910427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listen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883C9F-CC48-1DF7-569B-2BD027CD71F8}"/>
                </a:ext>
              </a:extLst>
            </p:cNvPr>
            <p:cNvSpPr txBox="1"/>
            <p:nvPr/>
          </p:nvSpPr>
          <p:spPr>
            <a:xfrm>
              <a:off x="8518439" y="4688885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connect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0ADD3F-6AB7-DFA1-5AB0-82ED8037498A}"/>
                </a:ext>
              </a:extLst>
            </p:cNvPr>
            <p:cNvSpPr txBox="1"/>
            <p:nvPr/>
          </p:nvSpPr>
          <p:spPr>
            <a:xfrm>
              <a:off x="2826681" y="4848384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accept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215113-2212-9A25-03F8-FC42C2679A13}"/>
                </a:ext>
              </a:extLst>
            </p:cNvPr>
            <p:cNvSpPr txBox="1"/>
            <p:nvPr/>
          </p:nvSpPr>
          <p:spPr>
            <a:xfrm>
              <a:off x="4378142" y="5494757"/>
              <a:ext cx="387992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login service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CD03DCA-65F6-8FD8-ABD6-307F48D7D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333" y="4873551"/>
              <a:ext cx="378673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840DFB5-6459-C912-F16E-D403070C5CF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42" y="5033050"/>
              <a:ext cx="379273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E63645-F76D-89E1-E14B-CDDC8286363A}"/>
              </a:ext>
            </a:extLst>
          </p:cNvPr>
          <p:cNvSpPr txBox="1"/>
          <p:nvPr/>
        </p:nvSpPr>
        <p:spPr>
          <a:xfrm>
            <a:off x="8302547" y="2771324"/>
            <a:ext cx="12910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7E0664-1239-4054-BD67-C90150A5294E}"/>
              </a:ext>
            </a:extLst>
          </p:cNvPr>
          <p:cNvCxnSpPr>
            <a:stCxn id="17" idx="3"/>
          </p:cNvCxnSpPr>
          <p:nvPr/>
        </p:nvCxnSpPr>
        <p:spPr>
          <a:xfrm>
            <a:off x="3901877" y="5028499"/>
            <a:ext cx="26037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DAE26A-1C46-4C79-98AD-EDFD89834779}"/>
              </a:ext>
            </a:extLst>
          </p:cNvPr>
          <p:cNvCxnSpPr>
            <a:stCxn id="16" idx="1"/>
          </p:cNvCxnSpPr>
          <p:nvPr/>
        </p:nvCxnSpPr>
        <p:spPr>
          <a:xfrm flipH="1">
            <a:off x="8042172" y="4869000"/>
            <a:ext cx="26037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C4772-C421-42A4-4A0E-943A751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Login Service Overview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A6F10-AE68-AB5B-629F-FE7B1E4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E1346-06FE-24F0-CE3E-7C010CE77CD5}"/>
              </a:ext>
            </a:extLst>
          </p:cNvPr>
          <p:cNvSpPr txBox="1"/>
          <p:nvPr/>
        </p:nvSpPr>
        <p:spPr>
          <a:xfrm>
            <a:off x="1750905" y="2900452"/>
            <a:ext cx="12910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7B11D-27A2-80F5-6012-DB3974D4EA0E}"/>
              </a:ext>
            </a:extLst>
          </p:cNvPr>
          <p:cNvSpPr txBox="1"/>
          <p:nvPr/>
        </p:nvSpPr>
        <p:spPr>
          <a:xfrm>
            <a:off x="3956051" y="2900452"/>
            <a:ext cx="12910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login_serv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08A8A7-AA3A-7E6A-8B47-00858232142B}"/>
              </a:ext>
            </a:extLst>
          </p:cNvPr>
          <p:cNvSpPr txBox="1"/>
          <p:nvPr/>
        </p:nvSpPr>
        <p:spPr>
          <a:xfrm>
            <a:off x="3728105" y="4455317"/>
            <a:ext cx="17469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recv_and_print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0A97EC5-630F-1FC9-21D3-75CBF2974348}"/>
              </a:ext>
            </a:extLst>
          </p:cNvPr>
          <p:cNvCxnSpPr>
            <a:cxnSpLocks/>
          </p:cNvCxnSpPr>
          <p:nvPr/>
        </p:nvCxnSpPr>
        <p:spPr>
          <a:xfrm>
            <a:off x="4448222" y="3337013"/>
            <a:ext cx="0" cy="10587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F6EA8C1-B1F0-0BAA-63FC-96CE43F56F1D}"/>
              </a:ext>
            </a:extLst>
          </p:cNvPr>
          <p:cNvCxnSpPr>
            <a:cxnSpLocks/>
          </p:cNvCxnSpPr>
          <p:nvPr/>
        </p:nvCxnSpPr>
        <p:spPr>
          <a:xfrm flipV="1">
            <a:off x="4747272" y="3328626"/>
            <a:ext cx="0" cy="10587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2CA5BA-8166-69E3-5E50-8826A190E601}"/>
              </a:ext>
            </a:extLst>
          </p:cNvPr>
          <p:cNvCxnSpPr>
            <a:cxnSpLocks/>
          </p:cNvCxnSpPr>
          <p:nvPr/>
        </p:nvCxnSpPr>
        <p:spPr>
          <a:xfrm flipH="1">
            <a:off x="3104364" y="3085118"/>
            <a:ext cx="78931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8EA461-E0BF-4752-BB1C-EC7EC1658CAA}"/>
              </a:ext>
            </a:extLst>
          </p:cNvPr>
          <p:cNvSpPr txBox="1"/>
          <p:nvPr/>
        </p:nvSpPr>
        <p:spPr>
          <a:xfrm>
            <a:off x="9175847" y="2900452"/>
            <a:ext cx="12910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09F94-4A86-4FCC-B227-3CF31C8D9AA4}"/>
              </a:ext>
            </a:extLst>
          </p:cNvPr>
          <p:cNvSpPr txBox="1"/>
          <p:nvPr/>
        </p:nvSpPr>
        <p:spPr>
          <a:xfrm>
            <a:off x="6951607" y="2900452"/>
            <a:ext cx="12910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login_client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C85F85-440B-4AAF-BBCB-48D90C223A94}"/>
              </a:ext>
            </a:extLst>
          </p:cNvPr>
          <p:cNvSpPr txBox="1"/>
          <p:nvPr/>
        </p:nvSpPr>
        <p:spPr>
          <a:xfrm>
            <a:off x="6723661" y="4455317"/>
            <a:ext cx="17469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input_and_send</a:t>
            </a:r>
            <a:endParaRPr lang="ko-KR" altLang="en-US" dirty="0"/>
          </a:p>
        </p:txBody>
      </p:sp>
      <p:cxnSp>
        <p:nvCxnSpPr>
          <p:cNvPr id="34" name="직선 화살표 연결선 53">
            <a:extLst>
              <a:ext uri="{FF2B5EF4-FFF2-40B4-BE49-F238E27FC236}">
                <a16:creationId xmlns:a16="http://schemas.microsoft.com/office/drawing/2014/main" id="{6AD00615-B730-49AD-8FDB-15C26716F47F}"/>
              </a:ext>
            </a:extLst>
          </p:cNvPr>
          <p:cNvCxnSpPr>
            <a:cxnSpLocks/>
          </p:cNvCxnSpPr>
          <p:nvPr/>
        </p:nvCxnSpPr>
        <p:spPr>
          <a:xfrm>
            <a:off x="7443778" y="3337013"/>
            <a:ext cx="0" cy="105873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54">
            <a:extLst>
              <a:ext uri="{FF2B5EF4-FFF2-40B4-BE49-F238E27FC236}">
                <a16:creationId xmlns:a16="http://schemas.microsoft.com/office/drawing/2014/main" id="{6C7E826F-F935-44F9-8C62-9D376C76B402}"/>
              </a:ext>
            </a:extLst>
          </p:cNvPr>
          <p:cNvCxnSpPr>
            <a:cxnSpLocks/>
          </p:cNvCxnSpPr>
          <p:nvPr/>
        </p:nvCxnSpPr>
        <p:spPr>
          <a:xfrm flipV="1">
            <a:off x="7742828" y="3328626"/>
            <a:ext cx="0" cy="10587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56">
            <a:extLst>
              <a:ext uri="{FF2B5EF4-FFF2-40B4-BE49-F238E27FC236}">
                <a16:creationId xmlns:a16="http://schemas.microsoft.com/office/drawing/2014/main" id="{CF7C4DD0-3EDC-4B92-A79F-A434BC0AB179}"/>
              </a:ext>
            </a:extLst>
          </p:cNvPr>
          <p:cNvCxnSpPr>
            <a:cxnSpLocks/>
          </p:cNvCxnSpPr>
          <p:nvPr/>
        </p:nvCxnSpPr>
        <p:spPr>
          <a:xfrm>
            <a:off x="8314613" y="3085118"/>
            <a:ext cx="78931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6F0331-EA6B-45F6-AD03-99D19844C772}"/>
              </a:ext>
            </a:extLst>
          </p:cNvPr>
          <p:cNvCxnSpPr>
            <a:cxnSpLocks/>
          </p:cNvCxnSpPr>
          <p:nvPr/>
        </p:nvCxnSpPr>
        <p:spPr>
          <a:xfrm>
            <a:off x="5295810" y="3085121"/>
            <a:ext cx="1600381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EDE8A4-A9E2-4B85-90E4-111A79428E65}"/>
              </a:ext>
            </a:extLst>
          </p:cNvPr>
          <p:cNvCxnSpPr>
            <a:cxnSpLocks/>
          </p:cNvCxnSpPr>
          <p:nvPr/>
        </p:nvCxnSpPr>
        <p:spPr>
          <a:xfrm>
            <a:off x="5523346" y="4649219"/>
            <a:ext cx="1145307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04E8FE-FE38-4627-B97F-77F607701769}"/>
              </a:ext>
            </a:extLst>
          </p:cNvPr>
          <p:cNvSpPr/>
          <p:nvPr/>
        </p:nvSpPr>
        <p:spPr>
          <a:xfrm>
            <a:off x="3581400" y="2555756"/>
            <a:ext cx="5010149" cy="105872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ECAB6-100F-43DE-AF7F-E9AA235533EC}"/>
              </a:ext>
            </a:extLst>
          </p:cNvPr>
          <p:cNvSpPr txBox="1"/>
          <p:nvPr/>
        </p:nvSpPr>
        <p:spPr>
          <a:xfrm>
            <a:off x="7395015" y="2198742"/>
            <a:ext cx="169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Login Mode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ECA7-39C5-48AB-B545-E194B76145D6}"/>
              </a:ext>
            </a:extLst>
          </p:cNvPr>
          <p:cNvSpPr txBox="1"/>
          <p:nvPr/>
        </p:nvSpPr>
        <p:spPr>
          <a:xfrm>
            <a:off x="7480489" y="3786827"/>
            <a:ext cx="1695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Send Mode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99E6A2-379A-4135-BE96-18A5AF034F24}"/>
              </a:ext>
            </a:extLst>
          </p:cNvPr>
          <p:cNvSpPr/>
          <p:nvPr/>
        </p:nvSpPr>
        <p:spPr>
          <a:xfrm>
            <a:off x="3581400" y="4110621"/>
            <a:ext cx="5010149" cy="105872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C336E5B-3CE3-4644-85B8-AC41E056A4A1}"/>
              </a:ext>
            </a:extLst>
          </p:cNvPr>
          <p:cNvGrpSpPr/>
          <p:nvPr/>
        </p:nvGrpSpPr>
        <p:grpSpPr>
          <a:xfrm>
            <a:off x="780938" y="1219201"/>
            <a:ext cx="3610483" cy="5226977"/>
            <a:chOff x="780938" y="1219201"/>
            <a:chExt cx="3610483" cy="522697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8C7F29F-E1FB-47AE-B43D-52EC78E6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136" y="1219201"/>
              <a:ext cx="3531643" cy="503682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082A41-AF0F-45AD-B152-D89BE6EEDCDC}"/>
                </a:ext>
              </a:extLst>
            </p:cNvPr>
            <p:cNvSpPr/>
            <p:nvPr/>
          </p:nvSpPr>
          <p:spPr>
            <a:xfrm>
              <a:off x="3567815" y="5037562"/>
              <a:ext cx="823606" cy="12366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9DF347-7E0A-44DF-AFDA-9FD5C890A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26"/>
            <a:stretch/>
          </p:blipFill>
          <p:spPr>
            <a:xfrm>
              <a:off x="780938" y="6236330"/>
              <a:ext cx="1631186" cy="20984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502F3-CE60-F06A-F37E-8A715C8DA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7F3FB4-3D73-DB11-C548-E6B157F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</p:spPr>
        <p:txBody>
          <a:bodyPr/>
          <a:lstStyle/>
          <a:p>
            <a:r>
              <a:rPr lang="en-US" altLang="ko-KR" b="1" dirty="0"/>
              <a:t>Login Service Client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870AE8-7E72-CAD7-5C98-DD96D4B6A2CE}"/>
              </a:ext>
            </a:extLst>
          </p:cNvPr>
          <p:cNvGrpSpPr/>
          <p:nvPr/>
        </p:nvGrpSpPr>
        <p:grpSpPr>
          <a:xfrm>
            <a:off x="8294374" y="1077668"/>
            <a:ext cx="3099965" cy="4702663"/>
            <a:chOff x="8122840" y="1077668"/>
            <a:chExt cx="3099965" cy="4702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6CEC9-731F-AC49-2AFF-D8540590898D}"/>
                </a:ext>
              </a:extLst>
            </p:cNvPr>
            <p:cNvSpPr txBox="1"/>
            <p:nvPr/>
          </p:nvSpPr>
          <p:spPr>
            <a:xfrm>
              <a:off x="8122840" y="4376298"/>
              <a:ext cx="129108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45B85B-7FB3-ECF1-9ADD-0500E67B0C00}"/>
                </a:ext>
              </a:extLst>
            </p:cNvPr>
            <p:cNvGrpSpPr/>
            <p:nvPr/>
          </p:nvGrpSpPr>
          <p:grpSpPr>
            <a:xfrm>
              <a:off x="9475827" y="1077668"/>
              <a:ext cx="1746978" cy="4702663"/>
              <a:chOff x="8466537" y="966158"/>
              <a:chExt cx="1746978" cy="470266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9BD4AD4-B18C-E978-E4E8-6AC010C7A36C}"/>
                  </a:ext>
                </a:extLst>
              </p:cNvPr>
              <p:cNvGrpSpPr/>
              <p:nvPr/>
            </p:nvGrpSpPr>
            <p:grpSpPr>
              <a:xfrm>
                <a:off x="8466537" y="4264696"/>
                <a:ext cx="1746978" cy="1404125"/>
                <a:chOff x="8662159" y="2841756"/>
                <a:chExt cx="1746978" cy="1404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3BE8C-C3AE-D58D-EDEE-1FAB34827B00}"/>
                    </a:ext>
                  </a:extLst>
                </p:cNvPr>
                <p:cNvSpPr txBox="1"/>
                <p:nvPr/>
              </p:nvSpPr>
              <p:spPr>
                <a:xfrm>
                  <a:off x="8890105" y="2841756"/>
                  <a:ext cx="1291087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login_client</a:t>
                  </a:r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E2203B-7455-082A-79F8-A3B9B0986F48}"/>
                    </a:ext>
                  </a:extLst>
                </p:cNvPr>
                <p:cNvSpPr txBox="1"/>
                <p:nvPr/>
              </p:nvSpPr>
              <p:spPr>
                <a:xfrm>
                  <a:off x="8662159" y="3876549"/>
                  <a:ext cx="1746978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input_and_send</a:t>
                  </a:r>
                  <a:endParaRPr lang="ko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063258B-1EBD-2961-AB1A-16CE19C063B0}"/>
                  </a:ext>
                </a:extLst>
              </p:cNvPr>
              <p:cNvGrpSpPr/>
              <p:nvPr/>
            </p:nvGrpSpPr>
            <p:grpSpPr>
              <a:xfrm>
                <a:off x="8671131" y="966158"/>
                <a:ext cx="1291087" cy="3147893"/>
                <a:chOff x="8671131" y="966158"/>
                <a:chExt cx="1291087" cy="3147893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897F8A6-93AA-A9C6-A5C6-BC5D0D1F5908}"/>
                    </a:ext>
                  </a:extLst>
                </p:cNvPr>
                <p:cNvCxnSpPr/>
                <p:nvPr/>
              </p:nvCxnSpPr>
              <p:spPr>
                <a:xfrm>
                  <a:off x="9317386" y="966158"/>
                  <a:ext cx="0" cy="3147893"/>
                </a:xfrm>
                <a:prstGeom prst="straightConnector1">
                  <a:avLst/>
                </a:prstGeom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25C1DD8-409C-017E-9397-10942E2A8650}"/>
                    </a:ext>
                  </a:extLst>
                </p:cNvPr>
                <p:cNvGrpSpPr/>
                <p:nvPr/>
              </p:nvGrpSpPr>
              <p:grpSpPr>
                <a:xfrm>
                  <a:off x="8671131" y="1799016"/>
                  <a:ext cx="1291087" cy="1955072"/>
                  <a:chOff x="8890106" y="1783461"/>
                  <a:chExt cx="1291087" cy="195507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B68CCA4-E138-F0CE-BBEA-BA93FD836A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178346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socket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2990AC0-3F07-1634-5797-88FD408C9E42}"/>
                      </a:ext>
                    </a:extLst>
                  </p:cNvPr>
                  <p:cNvSpPr txBox="1"/>
                  <p:nvPr/>
                </p:nvSpPr>
                <p:spPr>
                  <a:xfrm>
                    <a:off x="8890106" y="3369201"/>
                    <a:ext cx="1291087" cy="369332"/>
                  </a:xfrm>
                  <a:prstGeom prst="rect">
                    <a:avLst/>
                  </a:prstGeom>
                  <a:ln>
                    <a:solidFill>
                      <a:schemeClr val="accent4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connect</a:t>
                    </a:r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C470B2-244E-5B26-12E1-CEAA9F3430E6}"/>
                </a:ext>
              </a:extLst>
            </p:cNvPr>
            <p:cNvCxnSpPr/>
            <p:nvPr/>
          </p:nvCxnSpPr>
          <p:spPr>
            <a:xfrm>
              <a:off x="1017916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3D0E74-1CEB-06B6-E5EA-5CDBEDEAE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216" y="4796035"/>
              <a:ext cx="0" cy="56096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8360B30-BEF4-F721-B0FC-DCB5990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587" y="4548721"/>
              <a:ext cx="204526" cy="9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A2C670-3D7A-BBA7-8D77-03143BCE0200}"/>
              </a:ext>
            </a:extLst>
          </p:cNvPr>
          <p:cNvGrpSpPr/>
          <p:nvPr/>
        </p:nvGrpSpPr>
        <p:grpSpPr>
          <a:xfrm>
            <a:off x="4723318" y="2057428"/>
            <a:ext cx="2268252" cy="646331"/>
            <a:chOff x="5883508" y="2189418"/>
            <a:chExt cx="2410863" cy="646331"/>
          </a:xfrm>
        </p:grpSpPr>
        <p:sp>
          <p:nvSpPr>
            <p:cNvPr id="32" name="설명선: 선 31">
              <a:extLst>
                <a:ext uri="{FF2B5EF4-FFF2-40B4-BE49-F238E27FC236}">
                  <a16:creationId xmlns:a16="http://schemas.microsoft.com/office/drawing/2014/main" id="{34F1C120-1053-4D61-6CA5-F2851B775768}"/>
                </a:ext>
              </a:extLst>
            </p:cNvPr>
            <p:cNvSpPr/>
            <p:nvPr/>
          </p:nvSpPr>
          <p:spPr>
            <a:xfrm>
              <a:off x="5883508" y="2189418"/>
              <a:ext cx="2410863" cy="369332"/>
            </a:xfrm>
            <a:prstGeom prst="borderCallout1">
              <a:avLst>
                <a:gd name="adj1" fmla="val 27836"/>
                <a:gd name="adj2" fmla="val 64"/>
                <a:gd name="adj3" fmla="val -62398"/>
                <a:gd name="adj4" fmla="val -3056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41A535-480B-DBE0-1330-49FB7EEE188A}"/>
                </a:ext>
              </a:extLst>
            </p:cNvPr>
            <p:cNvSpPr txBox="1"/>
            <p:nvPr/>
          </p:nvSpPr>
          <p:spPr>
            <a:xfrm>
              <a:off x="5947793" y="2189418"/>
              <a:ext cx="2346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tx1"/>
                  </a:solidFill>
                </a:rPr>
                <a:t>tcp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en-US" altLang="ko-KR" dirty="0" err="1">
                  <a:solidFill>
                    <a:schemeClr val="tx1"/>
                  </a:solidFill>
                </a:rPr>
                <a:t>ip</a:t>
              </a:r>
              <a:r>
                <a:rPr lang="en-US" altLang="ko-KR" dirty="0">
                  <a:solidFill>
                    <a:schemeClr val="tx1"/>
                  </a:solidFill>
                </a:rPr>
                <a:t> functional flow</a:t>
              </a:r>
            </a:p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9FA155-6C0C-3786-CEA6-A2F5BD93AAD4}"/>
              </a:ext>
            </a:extLst>
          </p:cNvPr>
          <p:cNvSpPr/>
          <p:nvPr/>
        </p:nvSpPr>
        <p:spPr>
          <a:xfrm>
            <a:off x="804136" y="1295400"/>
            <a:ext cx="3529711" cy="543231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948</TotalTime>
  <Words>503</Words>
  <Application>Microsoft Office PowerPoint</Application>
  <PresentationFormat>Widescreen</PresentationFormat>
  <Paragraphs>212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HY헤드라인M</vt:lpstr>
      <vt:lpstr>맑은 고딕</vt:lpstr>
      <vt:lpstr>Arial</vt:lpstr>
      <vt:lpstr>Calibri</vt:lpstr>
      <vt:lpstr>pin_2021_ppt</vt:lpstr>
      <vt:lpstr>Login Service Program</vt:lpstr>
      <vt:lpstr>Table of Contents</vt:lpstr>
      <vt:lpstr>다중 접속 서버</vt:lpstr>
      <vt:lpstr>멀티 프로세스 기반 서버</vt:lpstr>
      <vt:lpstr>멀티 프로세스 기반 서버</vt:lpstr>
      <vt:lpstr>Login Service </vt:lpstr>
      <vt:lpstr>Functional Flow</vt:lpstr>
      <vt:lpstr>Login Service Overview</vt:lpstr>
      <vt:lpstr>Login Service Client</vt:lpstr>
      <vt:lpstr>Login Service Client</vt:lpstr>
      <vt:lpstr>Login Service Client</vt:lpstr>
      <vt:lpstr>Login Service Client</vt:lpstr>
      <vt:lpstr>Login Service Client</vt:lpstr>
      <vt:lpstr>Login Service Client</vt:lpstr>
      <vt:lpstr>Login Service Client</vt:lpstr>
      <vt:lpstr>Login Service Server</vt:lpstr>
      <vt:lpstr>Login Service Server</vt:lpstr>
      <vt:lpstr>Login Service Server</vt:lpstr>
      <vt:lpstr>Login Service Server</vt:lpstr>
      <vt:lpstr>Login Service Server</vt:lpstr>
      <vt:lpstr>Login Service Server</vt:lpstr>
      <vt:lpstr>Login Service Server</vt:lpstr>
      <vt:lpstr>실행 영상 – clean run</vt:lpstr>
      <vt:lpstr>실행 영상 – verbose option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김 호중</cp:lastModifiedBy>
  <cp:revision>48</cp:revision>
  <dcterms:created xsi:type="dcterms:W3CDTF">2022-04-01T01:27:21Z</dcterms:created>
  <dcterms:modified xsi:type="dcterms:W3CDTF">2022-10-06T23:23:18Z</dcterms:modified>
</cp:coreProperties>
</file>